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59" r:id="rId4"/>
    <p:sldId id="257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62"/>
    <p:restoredTop sz="96799"/>
  </p:normalViewPr>
  <p:slideViewPr>
    <p:cSldViewPr snapToGrid="0" snapToObjects="1" showGuides="1">
      <p:cViewPr varScale="1">
        <p:scale>
          <a:sx n="149" d="100"/>
          <a:sy n="149" d="100"/>
        </p:scale>
        <p:origin x="192" y="2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2BAB24-5845-8546-B13A-5DEFAF6420E7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652CB0-CC8C-B343-B523-3B7649DB6F7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41495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Blog Post </a:t>
            </a:r>
            <a:r>
              <a:rPr kumimoji="1" lang="ko-KR" altLang="en-US" dirty="0"/>
              <a:t>게시물</a:t>
            </a:r>
            <a:r>
              <a:rPr kumimoji="1" lang="en-US" altLang="ko-KR" dirty="0"/>
              <a:t> </a:t>
            </a:r>
            <a:r>
              <a:rPr kumimoji="1" lang="ko-KR" altLang="en-US" dirty="0"/>
              <a:t>내용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652CB0-CC8C-B343-B523-3B7649DB6F7B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686835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Blog Post </a:t>
            </a:r>
            <a:r>
              <a:rPr kumimoji="1" lang="ko-KR" altLang="en-US" dirty="0"/>
              <a:t>게시물</a:t>
            </a:r>
            <a:r>
              <a:rPr kumimoji="1" lang="en-US" altLang="ko-KR" dirty="0"/>
              <a:t> </a:t>
            </a:r>
            <a:r>
              <a:rPr kumimoji="1" lang="ko-KR" altLang="en-US" dirty="0"/>
              <a:t>내용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652CB0-CC8C-B343-B523-3B7649DB6F7B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947942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Post Upload -&gt;</a:t>
            </a:r>
            <a:r>
              <a:rPr kumimoji="1" lang="ko-KR" altLang="en-US" dirty="0"/>
              <a:t> 최대한 간단히 만들고 업그레이드 하는 방향으로 </a:t>
            </a:r>
            <a:r>
              <a:rPr kumimoji="1" lang="en-US" altLang="ko-KR" dirty="0"/>
              <a:t>…</a:t>
            </a:r>
          </a:p>
          <a:p>
            <a:r>
              <a:rPr kumimoji="1" lang="ko-KR" altLang="en-US" dirty="0"/>
              <a:t>업로드에서 메인 사진을 정할 수 있게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프레임 고정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652CB0-CC8C-B343-B523-3B7649DB6F7B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190559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Post Upload -&gt;</a:t>
            </a:r>
            <a:r>
              <a:rPr kumimoji="1" lang="ko-KR" altLang="en-US" dirty="0"/>
              <a:t> 최대한 간단히 만들고 업그레이드 하는 방향으로 </a:t>
            </a:r>
            <a:r>
              <a:rPr kumimoji="1" lang="en-US" altLang="ko-KR" dirty="0"/>
              <a:t>…</a:t>
            </a:r>
          </a:p>
          <a:p>
            <a:r>
              <a:rPr kumimoji="1" lang="ko-KR" altLang="en-US" dirty="0"/>
              <a:t>업로드에서 메인 사진을 정할 수 있게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프레임 고정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652CB0-CC8C-B343-B523-3B7649DB6F7B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75067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0716EB-4592-E54C-82E2-2E706CA20B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90CDE57-C78D-CC4C-8C49-2AE05853FF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A9D4D7-892E-2741-8EA7-41324A301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5944A4-48C8-844E-9CCD-2F526CD1E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220530-6A88-3B44-88A2-9DCCB4B39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10927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C4B2C9-CEA9-5B43-B341-DF1234748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E5B4C1F-70B2-AF48-A4A9-E5145A68B2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7086D6-65A7-BE42-AFE2-AEA45F373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70936E-5D0D-4048-AEF8-EAD312C67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FB4124-0362-304A-B9B1-C05A85E32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53085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73A5404-5B70-714E-A9D2-3ED82EF639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7C6284-07A1-FE4C-8771-9A6E9B9DD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F6B4F9-679E-814A-856C-D433E672C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CF02B1-EC5E-664B-8298-295A6E050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88BDDA-6DD9-2045-8F89-6289167BE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55864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45A3CE-D4D7-C14F-AB25-693D57D97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10A154-8E53-7D4C-B2FA-9BA0EEDEC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F13FD6-0C2D-5340-B22E-6238C19DF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8E19F1-D2BF-2347-A8E9-85B2416DD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B9FF46-B121-8249-94A4-FAC2EFE23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81253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A20B05-6A72-9049-8FC9-C646D2AF4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9B1DAA-4E75-8040-B0CE-B9A6CAD504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94DD9F-EF21-0F43-81AC-181EF91B3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D90A46-FAA3-F548-8C70-7D7243FD1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BCBF11-8B8A-1E4D-9B12-84C778035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0674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072374-8C8A-F04C-8CCE-7D4D055B4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02F03B-B3DB-C640-B569-27038BA5D2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22A5D0B-D653-6B44-84AC-33564296B3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F7ADCE-1D36-EB4D-805C-D2471FB1F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E22E47-7746-3640-9D1C-6ECB99032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EEE2DF-059B-234B-8666-A8D0FA991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60615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9733C5-3D26-AB4A-AF3E-7A4674C25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61A155-4E40-894D-A43C-3591D14F79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C7BF34A-13E1-AD41-8AE7-A3477C0501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8800378-A51E-F941-988F-2E4AFCE120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08150D8-E7D2-AF49-AC0C-A809B5409A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C4C17CB-8C32-8041-B932-B83D677B7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21846B7-D52D-974C-902F-F673100C8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E531F16-B556-FA42-B5FC-A16579C1A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8871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5D4ABF-3B32-EB45-AA5B-24E2DF220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9E09070-302B-9E42-84B4-38C73177A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981584E-376C-1C40-999E-94CE98136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07C6C0D-477A-4446-8ADD-67866B232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13858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E33D5EC-225A-2443-8518-ACA6E60C8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011C503-A290-1542-B244-8BC81E588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16791A-FF61-DB49-B279-22C862621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07021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FCDC68-46C6-9546-A19A-A29F42AE3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50F5F2-7945-EA4A-8320-2AE7388CCE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00C47ED-19F8-8648-855B-4A42B578C8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9E59B70-BD7D-AE47-8A60-0D5CFC5F2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15AF7AC-2775-714D-8C8C-ADCB08DE2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F35439-6E83-C74D-A758-F0DC47D3E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24385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BCDA59-7930-DF4B-8ECD-CB9C6E8DD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BCA3C25-BAB0-DD47-9772-D2FB580085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7042C6-4863-7C43-8AFF-41D479C7AD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4DB4949-F54F-CA4A-847F-990A3E9C6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16A5070-7670-2342-822A-904BBC7A8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8F272A-5B9F-D74D-B4AE-49198522C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37945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DB54AE0-0A1A-9942-A89B-50E4A5EF8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81783C-5ECA-E84C-ADF2-AF5F92E324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25CAFC-E4BA-8D4E-AA8D-34D48A92D5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6EAAFF-BA0D-2E47-95CB-3F802937CC59}" type="datetimeFigureOut">
              <a:rPr kumimoji="1" lang="ko-KR" altLang="en-US" smtClean="0"/>
              <a:t>2022. 12. 10.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329D98-06B1-0F4F-AD66-64BB46602E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04D234-B09C-FE47-AC7B-176E83A2CD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6B1D59-A24D-194D-8181-50EE7FDD87D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02460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1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직사각형 48">
            <a:extLst>
              <a:ext uri="{FF2B5EF4-FFF2-40B4-BE49-F238E27FC236}">
                <a16:creationId xmlns:a16="http://schemas.microsoft.com/office/drawing/2014/main" id="{F62CC584-B3B3-E547-A3F3-211D4B9D24E0}"/>
              </a:ext>
            </a:extLst>
          </p:cNvPr>
          <p:cNvSpPr/>
          <p:nvPr/>
        </p:nvSpPr>
        <p:spPr>
          <a:xfrm>
            <a:off x="1260389" y="263611"/>
            <a:ext cx="9745362" cy="38443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A5C464-3F90-D749-9B28-BA1DF7918C8E}"/>
              </a:ext>
            </a:extLst>
          </p:cNvPr>
          <p:cNvSpPr/>
          <p:nvPr/>
        </p:nvSpPr>
        <p:spPr>
          <a:xfrm>
            <a:off x="1160890" y="103367"/>
            <a:ext cx="10114060" cy="6520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57E5565-7203-F543-8095-D52480A172D4}"/>
              </a:ext>
            </a:extLst>
          </p:cNvPr>
          <p:cNvSpPr/>
          <p:nvPr/>
        </p:nvSpPr>
        <p:spPr>
          <a:xfrm>
            <a:off x="2660822" y="1178010"/>
            <a:ext cx="2240691" cy="22406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BB12C0C-0A4D-334B-AFD5-802E049AC8F1}"/>
              </a:ext>
            </a:extLst>
          </p:cNvPr>
          <p:cNvSpPr/>
          <p:nvPr/>
        </p:nvSpPr>
        <p:spPr>
          <a:xfrm>
            <a:off x="5095103" y="1178010"/>
            <a:ext cx="2240691" cy="22406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70C1232-11AB-0142-9AB8-9197033B5965}"/>
              </a:ext>
            </a:extLst>
          </p:cNvPr>
          <p:cNvSpPr/>
          <p:nvPr/>
        </p:nvSpPr>
        <p:spPr>
          <a:xfrm>
            <a:off x="7513055" y="1178010"/>
            <a:ext cx="2240691" cy="22406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A175393-6E66-C447-A909-D78C19527151}"/>
              </a:ext>
            </a:extLst>
          </p:cNvPr>
          <p:cNvSpPr txBox="1"/>
          <p:nvPr/>
        </p:nvSpPr>
        <p:spPr>
          <a:xfrm>
            <a:off x="6285617" y="26361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99C39F57-9CF5-604E-878F-0CC74E9E7262}"/>
              </a:ext>
            </a:extLst>
          </p:cNvPr>
          <p:cNvSpPr/>
          <p:nvPr/>
        </p:nvSpPr>
        <p:spPr>
          <a:xfrm>
            <a:off x="2660822" y="3612290"/>
            <a:ext cx="2240691" cy="22406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0CDACE3E-0931-2640-A8F6-98401E25A8DF}"/>
              </a:ext>
            </a:extLst>
          </p:cNvPr>
          <p:cNvSpPr/>
          <p:nvPr/>
        </p:nvSpPr>
        <p:spPr>
          <a:xfrm>
            <a:off x="5095103" y="3612290"/>
            <a:ext cx="2240691" cy="22406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0DAA02E-589D-6E46-96FB-AA6190518EF6}"/>
              </a:ext>
            </a:extLst>
          </p:cNvPr>
          <p:cNvSpPr/>
          <p:nvPr/>
        </p:nvSpPr>
        <p:spPr>
          <a:xfrm>
            <a:off x="7538356" y="3648676"/>
            <a:ext cx="2240691" cy="22406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8874136-894F-D94E-A240-B02416232601}"/>
              </a:ext>
            </a:extLst>
          </p:cNvPr>
          <p:cNvSpPr txBox="1"/>
          <p:nvPr/>
        </p:nvSpPr>
        <p:spPr>
          <a:xfrm>
            <a:off x="7232969" y="346401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04F2979F-0ADE-5F4F-98C9-8ABE614B1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3055" y="1178010"/>
            <a:ext cx="2485841" cy="2224036"/>
          </a:xfrm>
          <a:prstGeom prst="rect">
            <a:avLst/>
          </a:prstGeom>
        </p:spPr>
      </p:pic>
      <p:pic>
        <p:nvPicPr>
          <p:cNvPr id="45" name="그림 44">
            <a:extLst>
              <a:ext uri="{FF2B5EF4-FFF2-40B4-BE49-F238E27FC236}">
                <a16:creationId xmlns:a16="http://schemas.microsoft.com/office/drawing/2014/main" id="{E3835360-22BD-C44F-8554-FBAB9C676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103430" y="1169683"/>
            <a:ext cx="2224036" cy="2240691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4899EE89-312F-594C-88FB-E5D4B67253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0821" y="1178010"/>
            <a:ext cx="2240691" cy="2224037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E308B317-737B-9C41-B6B0-A73ECFAF48FA}"/>
              </a:ext>
            </a:extLst>
          </p:cNvPr>
          <p:cNvSpPr txBox="1"/>
          <p:nvPr/>
        </p:nvSpPr>
        <p:spPr>
          <a:xfrm>
            <a:off x="5081837" y="278716"/>
            <a:ext cx="320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So Kya Blog(hide-on-scroll)</a:t>
            </a:r>
            <a:endParaRPr kumimoji="1" lang="ko-KR" altLang="en-US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6601FD1-CA85-714C-B780-82EE6468D638}"/>
              </a:ext>
            </a:extLst>
          </p:cNvPr>
          <p:cNvSpPr txBox="1"/>
          <p:nvPr/>
        </p:nvSpPr>
        <p:spPr>
          <a:xfrm>
            <a:off x="5678458" y="674483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Album</a:t>
            </a:r>
            <a:endParaRPr kumimoji="1" lang="ko-KR" altLang="en-US" b="1" dirty="0"/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9974AE92-956C-7645-88C2-7691EA7DDE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0389" y="278716"/>
            <a:ext cx="420130" cy="353291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C0AC80E6-EA30-CC4C-B9B8-7D48894B0EF0}"/>
              </a:ext>
            </a:extLst>
          </p:cNvPr>
          <p:cNvSpPr txBox="1"/>
          <p:nvPr/>
        </p:nvSpPr>
        <p:spPr>
          <a:xfrm>
            <a:off x="8405182" y="674483"/>
            <a:ext cx="1182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Category</a:t>
            </a:r>
            <a:endParaRPr kumimoji="1" lang="ko-KR" altLang="en-US" b="1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E6C983B-1A69-FA4F-B205-8B27970676A2}"/>
              </a:ext>
            </a:extLst>
          </p:cNvPr>
          <p:cNvSpPr txBox="1"/>
          <p:nvPr/>
        </p:nvSpPr>
        <p:spPr>
          <a:xfrm>
            <a:off x="2796422" y="656971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Home</a:t>
            </a:r>
            <a:endParaRPr kumimoji="1"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901105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FB14979-71E8-B94D-9F0C-30EDCAFCB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530" y="918697"/>
            <a:ext cx="3405112" cy="21259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575042-2A37-C642-B523-91AE29D9578C}"/>
              </a:ext>
            </a:extLst>
          </p:cNvPr>
          <p:cNvSpPr txBox="1"/>
          <p:nvPr/>
        </p:nvSpPr>
        <p:spPr>
          <a:xfrm>
            <a:off x="1726192" y="342824"/>
            <a:ext cx="2054112" cy="274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b="1" dirty="0"/>
              <a:t>그녀와 행복했던 양양 여행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600CDF4-AC25-5C4D-9A79-381702ADD5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025977" y="1181031"/>
            <a:ext cx="2129805" cy="159735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BC966AD-232C-1047-95CB-7D0D81BF85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7120" y="914804"/>
            <a:ext cx="3468824" cy="212980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593735A-FE94-F340-90C7-DB8664621BDF}"/>
              </a:ext>
            </a:extLst>
          </p:cNvPr>
          <p:cNvSpPr txBox="1"/>
          <p:nvPr/>
        </p:nvSpPr>
        <p:spPr>
          <a:xfrm>
            <a:off x="5174538" y="3263223"/>
            <a:ext cx="2073472" cy="1617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000" dirty="0"/>
              <a:t>소영이는 내 옷만 </a:t>
            </a:r>
            <a:r>
              <a:rPr kumimoji="1" lang="ko-KR" altLang="en-US" sz="1000" dirty="0" err="1"/>
              <a:t>뺏어입는다</a:t>
            </a:r>
            <a:r>
              <a:rPr kumimoji="1" lang="en-US" altLang="ko-KR" sz="1000" dirty="0"/>
              <a:t>.</a:t>
            </a:r>
          </a:p>
          <a:p>
            <a:pPr algn="ctr"/>
            <a:r>
              <a:rPr kumimoji="1" lang="ko-KR" altLang="en-US" sz="1000" dirty="0"/>
              <a:t>나는 옷을 많이 챙겨가야 한다</a:t>
            </a:r>
            <a:r>
              <a:rPr kumimoji="1" lang="en-US" altLang="ko-KR" sz="1000" dirty="0"/>
              <a:t>.</a:t>
            </a:r>
          </a:p>
          <a:p>
            <a:pPr algn="ctr"/>
            <a:r>
              <a:rPr kumimoji="1" lang="ko-KR" altLang="en-US" sz="1000" dirty="0"/>
              <a:t>빨래가 많아진다</a:t>
            </a:r>
            <a:r>
              <a:rPr kumimoji="1" lang="en-US" altLang="ko-KR" sz="1000" dirty="0"/>
              <a:t>.</a:t>
            </a:r>
          </a:p>
          <a:p>
            <a:pPr algn="ctr"/>
            <a:r>
              <a:rPr kumimoji="1" lang="ko-KR" altLang="en-US" sz="1000" dirty="0"/>
              <a:t>소영이는 빨래를 잘 하지 않는다</a:t>
            </a:r>
            <a:r>
              <a:rPr kumimoji="1" lang="en-US" altLang="ko-KR" sz="1000" dirty="0"/>
              <a:t>.</a:t>
            </a:r>
          </a:p>
          <a:p>
            <a:pPr algn="ctr"/>
            <a:r>
              <a:rPr kumimoji="1" lang="ko-KR" altLang="en-US" sz="1000" dirty="0" err="1"/>
              <a:t>쉣이다</a:t>
            </a:r>
            <a:r>
              <a:rPr kumimoji="1" lang="en-US" altLang="ko-KR" sz="1000" dirty="0"/>
              <a:t>.</a:t>
            </a:r>
          </a:p>
          <a:p>
            <a:pPr algn="ctr"/>
            <a:endParaRPr kumimoji="1" lang="en-US" altLang="ko-KR" sz="1000" dirty="0"/>
          </a:p>
          <a:p>
            <a:pPr algn="ctr"/>
            <a:r>
              <a:rPr kumimoji="1" lang="ko-KR" altLang="en-US" sz="1000" dirty="0"/>
              <a:t>그래도 행복했다</a:t>
            </a:r>
            <a:r>
              <a:rPr kumimoji="1" lang="en-US" altLang="ko-KR" sz="1000" dirty="0"/>
              <a:t>.</a:t>
            </a:r>
          </a:p>
          <a:p>
            <a:pPr algn="ctr"/>
            <a:r>
              <a:rPr kumimoji="1" lang="en-US" altLang="ko-KR" sz="1000" dirty="0"/>
              <a:t>.</a:t>
            </a:r>
          </a:p>
          <a:p>
            <a:pPr algn="ctr"/>
            <a:r>
              <a:rPr kumimoji="1" lang="en-US" altLang="ko-KR" sz="1000" dirty="0"/>
              <a:t>.</a:t>
            </a:r>
          </a:p>
          <a:p>
            <a:pPr algn="ctr"/>
            <a:r>
              <a:rPr kumimoji="1" lang="en-US" altLang="ko-KR" sz="1000" dirty="0"/>
              <a:t>.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A5C464-3F90-D749-9B28-BA1DF7918C8E}"/>
              </a:ext>
            </a:extLst>
          </p:cNvPr>
          <p:cNvSpPr/>
          <p:nvPr/>
        </p:nvSpPr>
        <p:spPr>
          <a:xfrm>
            <a:off x="1095632" y="156519"/>
            <a:ext cx="10179318" cy="646691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C39740-413F-024E-A515-252829A339A2}"/>
              </a:ext>
            </a:extLst>
          </p:cNvPr>
          <p:cNvSpPr txBox="1"/>
          <p:nvPr/>
        </p:nvSpPr>
        <p:spPr>
          <a:xfrm>
            <a:off x="3703250" y="395662"/>
            <a:ext cx="354476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800" dirty="0"/>
              <a:t>2022-08-05</a:t>
            </a:r>
            <a:r>
              <a:rPr kumimoji="1" lang="ko-KR" altLang="en-US" sz="800" dirty="0"/>
              <a:t> </a:t>
            </a:r>
            <a:r>
              <a:rPr kumimoji="1" lang="en-US" altLang="ko-KR" sz="800" dirty="0"/>
              <a:t>(location icon) </a:t>
            </a:r>
            <a:r>
              <a:rPr kumimoji="1" lang="ko-KR" altLang="en-US" sz="800" dirty="0"/>
              <a:t>양양 </a:t>
            </a:r>
            <a:r>
              <a:rPr kumimoji="1" lang="ko-KR" altLang="en-US" sz="800" dirty="0" err="1"/>
              <a:t>서피비치</a:t>
            </a:r>
            <a:r>
              <a:rPr kumimoji="1" lang="ko-KR" altLang="en-US" sz="800" dirty="0"/>
              <a:t> </a:t>
            </a:r>
            <a:r>
              <a:rPr kumimoji="1" lang="en-US" altLang="ko-KR" sz="800" dirty="0"/>
              <a:t>(like icon) 102</a:t>
            </a:r>
            <a:endParaRPr kumimoji="1" lang="ko-KR" altLang="en-US" sz="800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F6E3A3B-FC55-BC43-AA57-9C295647CB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24616" y="4791836"/>
            <a:ext cx="5011114" cy="164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646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FB14979-71E8-B94D-9F0C-30EDCAFCB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530" y="918697"/>
            <a:ext cx="3405112" cy="21259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575042-2A37-C642-B523-91AE29D9578C}"/>
              </a:ext>
            </a:extLst>
          </p:cNvPr>
          <p:cNvSpPr txBox="1"/>
          <p:nvPr/>
        </p:nvSpPr>
        <p:spPr>
          <a:xfrm>
            <a:off x="1726191" y="342824"/>
            <a:ext cx="27716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200" b="1" dirty="0"/>
              <a:t>Album -&gt; Fix Size … </a:t>
            </a:r>
            <a:r>
              <a:rPr kumimoji="1" lang="ko-KR" altLang="en-US" sz="1200" b="1" dirty="0" err="1"/>
              <a:t>날짜별</a:t>
            </a:r>
            <a:endParaRPr kumimoji="1" lang="ko-KR" altLang="en-US" sz="1200" b="1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600CDF4-AC25-5C4D-9A79-381702ADD5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025977" y="1181031"/>
            <a:ext cx="2129805" cy="159735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BC966AD-232C-1047-95CB-7D0D81BF85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7120" y="914804"/>
            <a:ext cx="3468824" cy="2129806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A5C464-3F90-D749-9B28-BA1DF7918C8E}"/>
              </a:ext>
            </a:extLst>
          </p:cNvPr>
          <p:cNvSpPr/>
          <p:nvPr/>
        </p:nvSpPr>
        <p:spPr>
          <a:xfrm>
            <a:off x="1095632" y="156519"/>
            <a:ext cx="10179318" cy="646691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B0CCC41-8783-CA48-96B4-CB2334844C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6192" y="3179983"/>
            <a:ext cx="3405112" cy="2125913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F2BE872-C9E7-4246-BC5A-807E857F59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6191" y="5617029"/>
            <a:ext cx="3468824" cy="21298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DDA0AA7-719D-914F-9625-8F0B058B36DE}"/>
              </a:ext>
            </a:extLst>
          </p:cNvPr>
          <p:cNvSpPr txBox="1"/>
          <p:nvPr/>
        </p:nvSpPr>
        <p:spPr>
          <a:xfrm>
            <a:off x="1622854" y="698406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dirty="0"/>
              <a:t>12</a:t>
            </a:r>
            <a:r>
              <a:rPr kumimoji="1" lang="ko-KR" altLang="en-US" sz="800" dirty="0"/>
              <a:t>월 </a:t>
            </a:r>
            <a:r>
              <a:rPr kumimoji="1" lang="en-US" altLang="ko-KR" sz="800" dirty="0"/>
              <a:t>3</a:t>
            </a:r>
            <a:r>
              <a:rPr kumimoji="1" lang="ko-KR" altLang="en-US" sz="800" dirty="0"/>
              <a:t>일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7E0AEC-AFEF-4F4A-BB12-ED45F1E26ACF}"/>
              </a:ext>
            </a:extLst>
          </p:cNvPr>
          <p:cNvSpPr txBox="1"/>
          <p:nvPr/>
        </p:nvSpPr>
        <p:spPr>
          <a:xfrm>
            <a:off x="1726191" y="5364859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800" dirty="0"/>
              <a:t>12</a:t>
            </a:r>
            <a:r>
              <a:rPr kumimoji="1" lang="ko-KR" altLang="en-US" sz="800" dirty="0"/>
              <a:t>월 </a:t>
            </a:r>
            <a:r>
              <a:rPr kumimoji="1" lang="en-US" altLang="ko-KR" sz="800" dirty="0"/>
              <a:t>4</a:t>
            </a:r>
            <a:r>
              <a:rPr kumimoji="1" lang="ko-KR" altLang="en-US" sz="800" dirty="0"/>
              <a:t>일</a:t>
            </a:r>
          </a:p>
        </p:txBody>
      </p:sp>
    </p:spTree>
    <p:extLst>
      <p:ext uri="{BB962C8B-B14F-4D97-AF65-F5344CB8AC3E}">
        <p14:creationId xmlns:p14="http://schemas.microsoft.com/office/powerpoint/2010/main" val="633573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A5C464-3F90-D749-9B28-BA1DF7918C8E}"/>
              </a:ext>
            </a:extLst>
          </p:cNvPr>
          <p:cNvSpPr/>
          <p:nvPr/>
        </p:nvSpPr>
        <p:spPr>
          <a:xfrm>
            <a:off x="1160890" y="103367"/>
            <a:ext cx="10114060" cy="6520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1FFC01C-3C6F-D241-85BB-FDCA2F9C83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7027" y="695725"/>
            <a:ext cx="5842095" cy="507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708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23E057-0E37-BC44-94C6-B8088AED899D}"/>
              </a:ext>
            </a:extLst>
          </p:cNvPr>
          <p:cNvSpPr txBox="1"/>
          <p:nvPr/>
        </p:nvSpPr>
        <p:spPr>
          <a:xfrm>
            <a:off x="260976" y="367470"/>
            <a:ext cx="5718232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#Home</a:t>
            </a:r>
          </a:p>
          <a:p>
            <a:endParaRPr kumimoji="1" lang="en-US" altLang="ko-KR" b="1" dirty="0"/>
          </a:p>
          <a:p>
            <a:pPr marL="228600" indent="-228600">
              <a:buAutoNum type="arabicPeriod"/>
            </a:pPr>
            <a:r>
              <a:rPr kumimoji="1" lang="en-US" altLang="ko-KR" sz="1000" dirty="0"/>
              <a:t>App-bar : Hide-on-scroll,</a:t>
            </a:r>
            <a:r>
              <a:rPr kumimoji="1" lang="ko-KR" altLang="en-US" sz="1000" dirty="0"/>
              <a:t> </a:t>
            </a:r>
            <a:r>
              <a:rPr kumimoji="1" lang="en-US" altLang="ko-KR" sz="1000" dirty="0"/>
              <a:t>title(center), tab </a:t>
            </a:r>
            <a:r>
              <a:rPr kumimoji="1" lang="ko-KR" altLang="en-US" sz="1000" dirty="0"/>
              <a:t>하위</a:t>
            </a:r>
            <a:r>
              <a:rPr kumimoji="1" lang="en-US" altLang="ko-KR" sz="1000" dirty="0"/>
              <a:t>(Home, Post, Album, Category)</a:t>
            </a:r>
          </a:p>
          <a:p>
            <a:pPr marL="228600" indent="-228600">
              <a:buAutoNum type="arabicPeriod"/>
            </a:pPr>
            <a:r>
              <a:rPr kumimoji="1" lang="en-US" altLang="ko-KR" sz="1000" dirty="0"/>
              <a:t>Container : </a:t>
            </a:r>
            <a:r>
              <a:rPr kumimoji="1" lang="ko-KR" altLang="en-US" sz="1000" dirty="0" err="1"/>
              <a:t>액자식</a:t>
            </a:r>
            <a:r>
              <a:rPr kumimoji="1" lang="ko-KR" altLang="en-US" sz="1000" dirty="0"/>
              <a:t> 사진 구성</a:t>
            </a:r>
            <a:r>
              <a:rPr kumimoji="1" lang="en-US" altLang="ko-KR" sz="1000" dirty="0"/>
              <a:t>(order date), </a:t>
            </a:r>
            <a:r>
              <a:rPr kumimoji="1" lang="ko-KR" altLang="en-US" sz="1000" dirty="0" err="1"/>
              <a:t>클릭시</a:t>
            </a:r>
            <a:r>
              <a:rPr kumimoji="1" lang="ko-KR" altLang="en-US" sz="1000" dirty="0"/>
              <a:t> </a:t>
            </a:r>
            <a:r>
              <a:rPr kumimoji="1" lang="en-US" altLang="ko-KR" sz="1000" dirty="0"/>
              <a:t>Title, date, location, category</a:t>
            </a:r>
            <a:r>
              <a:rPr kumimoji="1" lang="ko-KR" altLang="en-US" sz="1000" dirty="0"/>
              <a:t> </a:t>
            </a:r>
            <a:r>
              <a:rPr kumimoji="1" lang="en-US" altLang="ko-KR" sz="1000" dirty="0"/>
              <a:t>…</a:t>
            </a:r>
            <a:r>
              <a:rPr kumimoji="1" lang="ko-KR" altLang="en-US" sz="1000" dirty="0"/>
              <a:t> 정보 표시</a:t>
            </a:r>
            <a:endParaRPr kumimoji="1" lang="en-US" altLang="ko-KR" sz="1000" dirty="0"/>
          </a:p>
          <a:p>
            <a:pPr marL="228600" indent="-228600">
              <a:buAutoNum type="arabicPeriod"/>
            </a:pPr>
            <a:r>
              <a:rPr kumimoji="1" lang="en-US" altLang="ko-KR" sz="1000" dirty="0"/>
              <a:t>Footer : </a:t>
            </a:r>
            <a:r>
              <a:rPr kumimoji="1" lang="ko-KR" altLang="en-US" sz="1000" dirty="0"/>
              <a:t>미정</a:t>
            </a:r>
            <a:endParaRPr kumimoji="1" lang="en-US" altLang="ko-KR" sz="1000" dirty="0"/>
          </a:p>
          <a:p>
            <a:r>
              <a:rPr kumimoji="1" lang="en-US" altLang="ko-KR" sz="1000" dirty="0"/>
              <a:t> </a:t>
            </a:r>
          </a:p>
          <a:p>
            <a:endParaRPr kumimoji="1" lang="en-US" altLang="ko-KR" sz="1000" dirty="0"/>
          </a:p>
          <a:p>
            <a:endParaRPr kumimoji="1" lang="en-US" altLang="ko-KR" sz="1000" b="1" dirty="0"/>
          </a:p>
          <a:p>
            <a:r>
              <a:rPr kumimoji="1" lang="en-US" altLang="ko-KR" sz="1000" b="1" dirty="0"/>
              <a:t> </a:t>
            </a:r>
          </a:p>
          <a:p>
            <a:endParaRPr kumimoji="1" lang="en-US" altLang="ko-KR" sz="1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A067F3B-93EA-BB48-9480-6F8982B255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793" y="1047053"/>
            <a:ext cx="3273038" cy="11875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2E1238-7D53-3041-A92E-6A00C45BF67C}"/>
              </a:ext>
            </a:extLst>
          </p:cNvPr>
          <p:cNvSpPr txBox="1"/>
          <p:nvPr/>
        </p:nvSpPr>
        <p:spPr>
          <a:xfrm>
            <a:off x="6212793" y="367470"/>
            <a:ext cx="455284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#Post Detail</a:t>
            </a:r>
          </a:p>
          <a:p>
            <a:endParaRPr kumimoji="1" lang="en-US" altLang="ko-KR" dirty="0"/>
          </a:p>
          <a:p>
            <a:r>
              <a:rPr kumimoji="1" lang="en-US" altLang="ko-KR" sz="1000" dirty="0"/>
              <a:t>1.</a:t>
            </a:r>
            <a:r>
              <a:rPr kumimoji="1" lang="ko-KR" altLang="en-US" sz="1000" dirty="0"/>
              <a:t> 사진 슬라이드 쇼</a:t>
            </a:r>
            <a:endParaRPr kumimoji="1" lang="en-US" altLang="ko-KR" sz="1000" dirty="0"/>
          </a:p>
          <a:p>
            <a:r>
              <a:rPr kumimoji="1" lang="ko-KR" altLang="en-US" sz="1000" dirty="0"/>
              <a:t>참고 </a:t>
            </a:r>
            <a:r>
              <a:rPr kumimoji="1" lang="en-US" altLang="ko-KR" sz="1000" dirty="0"/>
              <a:t>:</a:t>
            </a:r>
            <a:r>
              <a:rPr kumimoji="1" lang="ko-KR" altLang="en-US" sz="1000" dirty="0"/>
              <a:t> </a:t>
            </a:r>
            <a:r>
              <a:rPr kumimoji="1" lang="en" altLang="ko-KR" sz="1000" dirty="0"/>
              <a:t>https://</a:t>
            </a:r>
            <a:r>
              <a:rPr kumimoji="1" lang="en" altLang="ko-KR" sz="1000" dirty="0" err="1"/>
              <a:t>antoniandre.github.io</a:t>
            </a:r>
            <a:r>
              <a:rPr kumimoji="1" lang="en" altLang="ko-KR" sz="1000" dirty="0"/>
              <a:t>/</a:t>
            </a:r>
            <a:r>
              <a:rPr kumimoji="1" lang="en" altLang="ko-KR" sz="1000" dirty="0" err="1"/>
              <a:t>vueper</a:t>
            </a:r>
            <a:r>
              <a:rPr kumimoji="1" lang="en" altLang="ko-KR" sz="1000" dirty="0"/>
              <a:t>-slides/?ref=</a:t>
            </a:r>
            <a:r>
              <a:rPr kumimoji="1" lang="en" altLang="ko-KR" sz="1000" dirty="0" err="1"/>
              <a:t>madewithvuejs.com</a:t>
            </a:r>
            <a:endParaRPr kumimoji="1" lang="en-US" altLang="ko-KR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654E99-B09E-534F-9571-0330D1B7E002}"/>
              </a:ext>
            </a:extLst>
          </p:cNvPr>
          <p:cNvSpPr txBox="1"/>
          <p:nvPr/>
        </p:nvSpPr>
        <p:spPr>
          <a:xfrm>
            <a:off x="6212793" y="3587810"/>
            <a:ext cx="1617751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#Posting</a:t>
            </a:r>
          </a:p>
          <a:p>
            <a:endParaRPr kumimoji="1" lang="en-US" altLang="ko-KR" b="1" dirty="0"/>
          </a:p>
          <a:p>
            <a:r>
              <a:rPr kumimoji="1" lang="en-US" altLang="ko-KR" sz="1000" dirty="0"/>
              <a:t>1. </a:t>
            </a:r>
            <a:r>
              <a:rPr kumimoji="1" lang="ko-KR" altLang="en-US" sz="1000" dirty="0"/>
              <a:t>대표 사진 설정</a:t>
            </a:r>
            <a:endParaRPr kumimoji="1" lang="en-US" altLang="ko-KR" sz="1000" dirty="0"/>
          </a:p>
          <a:p>
            <a:r>
              <a:rPr kumimoji="1" lang="en-US" altLang="ko-KR" sz="1000" dirty="0"/>
              <a:t>2.</a:t>
            </a:r>
            <a:r>
              <a:rPr kumimoji="1" lang="ko-KR" altLang="en-US" sz="1000" dirty="0"/>
              <a:t> 사진 프레임 고정</a:t>
            </a:r>
            <a:endParaRPr kumimoji="1" lang="en-US" altLang="ko-KR" sz="1000" dirty="0"/>
          </a:p>
          <a:p>
            <a:r>
              <a:rPr kumimoji="1" lang="en-US" altLang="ko-KR" sz="1000" dirty="0"/>
              <a:t>3.</a:t>
            </a:r>
            <a:r>
              <a:rPr kumimoji="1" lang="ko-KR" altLang="en-US" sz="1000" dirty="0"/>
              <a:t> 가운데 정렬 등 글쓰기</a:t>
            </a:r>
            <a:endParaRPr kumimoji="1" lang="en-US" altLang="ko-KR" sz="1000" dirty="0"/>
          </a:p>
          <a:p>
            <a:r>
              <a:rPr kumimoji="1" lang="en-US" altLang="ko-KR" sz="1000" dirty="0"/>
              <a:t>4.</a:t>
            </a:r>
            <a:r>
              <a:rPr kumimoji="1" lang="ko-KR" altLang="en-US" sz="1000" dirty="0"/>
              <a:t> 태그</a:t>
            </a:r>
            <a:r>
              <a:rPr kumimoji="1" lang="en-US" altLang="ko-KR" sz="1000" dirty="0"/>
              <a:t>,</a:t>
            </a:r>
            <a:r>
              <a:rPr kumimoji="1" lang="ko-KR" altLang="en-US" sz="1000" dirty="0"/>
              <a:t> </a:t>
            </a:r>
            <a:r>
              <a:rPr kumimoji="1" lang="en-US" altLang="ko-KR" sz="1000" dirty="0"/>
              <a:t>location </a:t>
            </a:r>
            <a:r>
              <a:rPr kumimoji="1" lang="ko-KR" altLang="en-US" sz="1000" dirty="0"/>
              <a:t>설정</a:t>
            </a:r>
            <a:endParaRPr kumimoji="1" lang="en-US" altLang="ko-KR" sz="1000" dirty="0"/>
          </a:p>
          <a:p>
            <a:r>
              <a:rPr kumimoji="1" lang="en-US" altLang="ko-KR" sz="1000" dirty="0"/>
              <a:t>5.</a:t>
            </a:r>
            <a:r>
              <a:rPr kumimoji="1" lang="ko-KR" altLang="en-US" sz="1000" dirty="0"/>
              <a:t> 네이버 블로그 참고</a:t>
            </a:r>
            <a:endParaRPr kumimoji="1" lang="en-US" altLang="ko-KR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DBD6BF-3FC7-814E-A836-E1B6DEB5C07B}"/>
              </a:ext>
            </a:extLst>
          </p:cNvPr>
          <p:cNvSpPr txBox="1"/>
          <p:nvPr/>
        </p:nvSpPr>
        <p:spPr>
          <a:xfrm>
            <a:off x="260976" y="3587810"/>
            <a:ext cx="1258999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#Post List</a:t>
            </a:r>
          </a:p>
          <a:p>
            <a:r>
              <a:rPr kumimoji="1" lang="en-US" altLang="ko-KR" sz="1000" dirty="0"/>
              <a:t> </a:t>
            </a:r>
          </a:p>
          <a:p>
            <a:endParaRPr kumimoji="1" lang="en-US" altLang="ko-KR" sz="1000" dirty="0"/>
          </a:p>
          <a:p>
            <a:endParaRPr kumimoji="1" lang="en-US" altLang="ko-KR" sz="1000" b="1" dirty="0"/>
          </a:p>
          <a:p>
            <a:r>
              <a:rPr kumimoji="1" lang="en-US" altLang="ko-KR" sz="1000" b="1" dirty="0"/>
              <a:t> </a:t>
            </a:r>
          </a:p>
          <a:p>
            <a:endParaRPr kumimoji="1" lang="en-US" altLang="ko-KR" sz="1000" dirty="0"/>
          </a:p>
        </p:txBody>
      </p:sp>
    </p:spTree>
    <p:extLst>
      <p:ext uri="{BB962C8B-B14F-4D97-AF65-F5344CB8AC3E}">
        <p14:creationId xmlns:p14="http://schemas.microsoft.com/office/powerpoint/2010/main" val="2896690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224</Words>
  <Application>Microsoft Macintosh PowerPoint</Application>
  <PresentationFormat>와이드스크린</PresentationFormat>
  <Paragraphs>54</Paragraphs>
  <Slides>5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User</dc:creator>
  <cp:lastModifiedBy>Microsoft Office User</cp:lastModifiedBy>
  <cp:revision>9</cp:revision>
  <dcterms:created xsi:type="dcterms:W3CDTF">2022-12-09T12:43:03Z</dcterms:created>
  <dcterms:modified xsi:type="dcterms:W3CDTF">2022-12-10T02:06:46Z</dcterms:modified>
</cp:coreProperties>
</file>

<file path=docProps/thumbnail.jpeg>
</file>